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8" r:id="rId3"/>
    <p:sldId id="297" r:id="rId4"/>
    <p:sldId id="295" r:id="rId5"/>
    <p:sldId id="298" r:id="rId6"/>
    <p:sldId id="299" r:id="rId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0FC2C7-6B06-41C4-84E2-7CA0E42E2830}" v="28" dt="2020-01-30T13:29:50.2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e van den Berg" userId="b7f64057-db8e-423a-b2b5-100c21bc0b3b" providerId="ADAL" clId="{650FC2C7-6B06-41C4-84E2-7CA0E42E2830}"/>
    <pc:docChg chg="custSel addSld modSld">
      <pc:chgData name="Valerie van den Berg" userId="b7f64057-db8e-423a-b2b5-100c21bc0b3b" providerId="ADAL" clId="{650FC2C7-6B06-41C4-84E2-7CA0E42E2830}" dt="2020-01-30T13:29:50.270" v="570" actId="1076"/>
      <pc:docMkLst>
        <pc:docMk/>
      </pc:docMkLst>
      <pc:sldChg chg="modSp">
        <pc:chgData name="Valerie van den Berg" userId="b7f64057-db8e-423a-b2b5-100c21bc0b3b" providerId="ADAL" clId="{650FC2C7-6B06-41C4-84E2-7CA0E42E2830}" dt="2020-01-30T13:22:12.466" v="77" actId="20577"/>
        <pc:sldMkLst>
          <pc:docMk/>
          <pc:sldMk cId="1900244631" sldId="258"/>
        </pc:sldMkLst>
        <pc:spChg chg="mod">
          <ac:chgData name="Valerie van den Berg" userId="b7f64057-db8e-423a-b2b5-100c21bc0b3b" providerId="ADAL" clId="{650FC2C7-6B06-41C4-84E2-7CA0E42E2830}" dt="2020-01-30T13:22:12.466" v="77" actId="20577"/>
          <ac:spMkLst>
            <pc:docMk/>
            <pc:sldMk cId="1900244631" sldId="258"/>
            <ac:spMk id="3" creationId="{00000000-0000-0000-0000-000000000000}"/>
          </ac:spMkLst>
        </pc:spChg>
      </pc:sldChg>
      <pc:sldChg chg="modSp">
        <pc:chgData name="Valerie van den Berg" userId="b7f64057-db8e-423a-b2b5-100c21bc0b3b" providerId="ADAL" clId="{650FC2C7-6B06-41C4-84E2-7CA0E42E2830}" dt="2020-01-30T13:24:57.296" v="343" actId="20577"/>
        <pc:sldMkLst>
          <pc:docMk/>
          <pc:sldMk cId="105211006" sldId="295"/>
        </pc:sldMkLst>
        <pc:spChg chg="mod">
          <ac:chgData name="Valerie van den Berg" userId="b7f64057-db8e-423a-b2b5-100c21bc0b3b" providerId="ADAL" clId="{650FC2C7-6B06-41C4-84E2-7CA0E42E2830}" dt="2020-01-30T13:23:46.703" v="124" actId="20577"/>
          <ac:spMkLst>
            <pc:docMk/>
            <pc:sldMk cId="105211006" sldId="295"/>
            <ac:spMk id="2" creationId="{00000000-0000-0000-0000-000000000000}"/>
          </ac:spMkLst>
        </pc:spChg>
        <pc:spChg chg="mod">
          <ac:chgData name="Valerie van den Berg" userId="b7f64057-db8e-423a-b2b5-100c21bc0b3b" providerId="ADAL" clId="{650FC2C7-6B06-41C4-84E2-7CA0E42E2830}" dt="2020-01-30T13:24:57.296" v="343" actId="20577"/>
          <ac:spMkLst>
            <pc:docMk/>
            <pc:sldMk cId="105211006" sldId="295"/>
            <ac:spMk id="4" creationId="{27569F22-38E6-4D8D-93C9-DBBC563C5033}"/>
          </ac:spMkLst>
        </pc:spChg>
      </pc:sldChg>
      <pc:sldChg chg="addSp delSp modSp modNotesTx">
        <pc:chgData name="Valerie van den Berg" userId="b7f64057-db8e-423a-b2b5-100c21bc0b3b" providerId="ADAL" clId="{650FC2C7-6B06-41C4-84E2-7CA0E42E2830}" dt="2020-01-30T13:23:38.222" v="95" actId="14100"/>
        <pc:sldMkLst>
          <pc:docMk/>
          <pc:sldMk cId="791202600" sldId="297"/>
        </pc:sldMkLst>
        <pc:spChg chg="mod">
          <ac:chgData name="Valerie van den Berg" userId="b7f64057-db8e-423a-b2b5-100c21bc0b3b" providerId="ADAL" clId="{650FC2C7-6B06-41C4-84E2-7CA0E42E2830}" dt="2020-01-30T13:22:27.743" v="88" actId="20577"/>
          <ac:spMkLst>
            <pc:docMk/>
            <pc:sldMk cId="791202600" sldId="297"/>
            <ac:spMk id="2" creationId="{4550E682-D301-4747-9559-6809E8588114}"/>
          </ac:spMkLst>
        </pc:spChg>
        <pc:spChg chg="mod">
          <ac:chgData name="Valerie van den Berg" userId="b7f64057-db8e-423a-b2b5-100c21bc0b3b" providerId="ADAL" clId="{650FC2C7-6B06-41C4-84E2-7CA0E42E2830}" dt="2020-01-30T13:22:54.458" v="91"/>
          <ac:spMkLst>
            <pc:docMk/>
            <pc:sldMk cId="791202600" sldId="297"/>
            <ac:spMk id="4" creationId="{774EB8C1-BE94-4D08-A25D-AB4B89824404}"/>
          </ac:spMkLst>
        </pc:spChg>
        <pc:picChg chg="add mod">
          <ac:chgData name="Valerie van den Berg" userId="b7f64057-db8e-423a-b2b5-100c21bc0b3b" providerId="ADAL" clId="{650FC2C7-6B06-41C4-84E2-7CA0E42E2830}" dt="2020-01-30T13:23:38.222" v="95" actId="14100"/>
          <ac:picMkLst>
            <pc:docMk/>
            <pc:sldMk cId="791202600" sldId="297"/>
            <ac:picMk id="1026" creationId="{D160D0CD-26C6-45E0-8D7F-9DDC5AFC95DC}"/>
          </ac:picMkLst>
        </pc:picChg>
        <pc:picChg chg="del">
          <ac:chgData name="Valerie van den Berg" userId="b7f64057-db8e-423a-b2b5-100c21bc0b3b" providerId="ADAL" clId="{650FC2C7-6B06-41C4-84E2-7CA0E42E2830}" dt="2020-01-30T13:23:34.056" v="93" actId="478"/>
          <ac:picMkLst>
            <pc:docMk/>
            <pc:sldMk cId="791202600" sldId="297"/>
            <ac:picMk id="4102" creationId="{258F5C35-BAEC-4566-A6A0-5F80C34A9566}"/>
          </ac:picMkLst>
        </pc:picChg>
      </pc:sldChg>
      <pc:sldChg chg="addSp delSp modSp modNotesTx">
        <pc:chgData name="Valerie van den Berg" userId="b7f64057-db8e-423a-b2b5-100c21bc0b3b" providerId="ADAL" clId="{650FC2C7-6B06-41C4-84E2-7CA0E42E2830}" dt="2020-01-30T13:26:37.288" v="552" actId="20577"/>
        <pc:sldMkLst>
          <pc:docMk/>
          <pc:sldMk cId="592495321" sldId="298"/>
        </pc:sldMkLst>
        <pc:spChg chg="mod">
          <ac:chgData name="Valerie van den Berg" userId="b7f64057-db8e-423a-b2b5-100c21bc0b3b" providerId="ADAL" clId="{650FC2C7-6B06-41C4-84E2-7CA0E42E2830}" dt="2020-01-30T13:25:53.896" v="368" actId="1076"/>
          <ac:spMkLst>
            <pc:docMk/>
            <pc:sldMk cId="592495321" sldId="298"/>
            <ac:spMk id="2" creationId="{00000000-0000-0000-0000-000000000000}"/>
          </ac:spMkLst>
        </pc:spChg>
        <pc:spChg chg="del mod">
          <ac:chgData name="Valerie van den Berg" userId="b7f64057-db8e-423a-b2b5-100c21bc0b3b" providerId="ADAL" clId="{650FC2C7-6B06-41C4-84E2-7CA0E42E2830}" dt="2020-01-30T13:25:47.546" v="366"/>
          <ac:spMkLst>
            <pc:docMk/>
            <pc:sldMk cId="592495321" sldId="298"/>
            <ac:spMk id="4" creationId="{27569F22-38E6-4D8D-93C9-DBBC563C5033}"/>
          </ac:spMkLst>
        </pc:spChg>
        <pc:picChg chg="add mod">
          <ac:chgData name="Valerie van den Berg" userId="b7f64057-db8e-423a-b2b5-100c21bc0b3b" providerId="ADAL" clId="{650FC2C7-6B06-41C4-84E2-7CA0E42E2830}" dt="2020-01-30T13:25:50.339" v="367" actId="1076"/>
          <ac:picMkLst>
            <pc:docMk/>
            <pc:sldMk cId="592495321" sldId="298"/>
            <ac:picMk id="2050" creationId="{76C68461-8E9D-4A3B-A396-2C538DF00170}"/>
          </ac:picMkLst>
        </pc:picChg>
      </pc:sldChg>
      <pc:sldChg chg="addSp delSp modSp add modNotesTx">
        <pc:chgData name="Valerie van den Berg" userId="b7f64057-db8e-423a-b2b5-100c21bc0b3b" providerId="ADAL" clId="{650FC2C7-6B06-41C4-84E2-7CA0E42E2830}" dt="2020-01-30T13:29:50.270" v="570" actId="1076"/>
        <pc:sldMkLst>
          <pc:docMk/>
          <pc:sldMk cId="2767601864" sldId="299"/>
        </pc:sldMkLst>
        <pc:spChg chg="mod">
          <ac:chgData name="Valerie van den Berg" userId="b7f64057-db8e-423a-b2b5-100c21bc0b3b" providerId="ADAL" clId="{650FC2C7-6B06-41C4-84E2-7CA0E42E2830}" dt="2020-01-30T13:29:50.270" v="570" actId="1076"/>
          <ac:spMkLst>
            <pc:docMk/>
            <pc:sldMk cId="2767601864" sldId="299"/>
            <ac:spMk id="2" creationId="{00000000-0000-0000-0000-000000000000}"/>
          </ac:spMkLst>
        </pc:spChg>
        <pc:spChg chg="add del mod">
          <ac:chgData name="Valerie van den Berg" userId="b7f64057-db8e-423a-b2b5-100c21bc0b3b" providerId="ADAL" clId="{650FC2C7-6B06-41C4-84E2-7CA0E42E2830}" dt="2020-01-30T13:29:42.765" v="568" actId="21"/>
          <ac:spMkLst>
            <pc:docMk/>
            <pc:sldMk cId="2767601864" sldId="299"/>
            <ac:spMk id="3" creationId="{B2F04D39-E4DB-41AD-B79D-9A2BEA561BB1}"/>
          </ac:spMkLst>
        </pc:spChg>
        <pc:picChg chg="del">
          <ac:chgData name="Valerie van den Berg" userId="b7f64057-db8e-423a-b2b5-100c21bc0b3b" providerId="ADAL" clId="{650FC2C7-6B06-41C4-84E2-7CA0E42E2830}" dt="2020-01-30T13:26:52.286" v="566" actId="478"/>
          <ac:picMkLst>
            <pc:docMk/>
            <pc:sldMk cId="2767601864" sldId="299"/>
            <ac:picMk id="2050" creationId="{76C68461-8E9D-4A3B-A396-2C538DF00170}"/>
          </ac:picMkLst>
        </pc:picChg>
        <pc:picChg chg="add mod">
          <ac:chgData name="Valerie van den Berg" userId="b7f64057-db8e-423a-b2b5-100c21bc0b3b" providerId="ADAL" clId="{650FC2C7-6B06-41C4-84E2-7CA0E42E2830}" dt="2020-01-30T13:29:45.278" v="569" actId="1076"/>
          <ac:picMkLst>
            <pc:docMk/>
            <pc:sldMk cId="2767601864" sldId="299"/>
            <ac:picMk id="3074" creationId="{04DF8E30-42FF-4472-9233-58605689B6B2}"/>
          </ac:picMkLst>
        </pc:picChg>
      </pc:sldChg>
    </pc:docChg>
  </pc:docChgLst>
  <pc:docChgLst>
    <pc:chgData name="Valerie van den Berg" userId="b7f64057-db8e-423a-b2b5-100c21bc0b3b" providerId="ADAL" clId="{2863ACB0-A61D-49A2-A9AD-ACFCF210CDD8}"/>
    <pc:docChg chg="undo custSel addSld delSld modSld">
      <pc:chgData name="Valerie van den Berg" userId="b7f64057-db8e-423a-b2b5-100c21bc0b3b" providerId="ADAL" clId="{2863ACB0-A61D-49A2-A9AD-ACFCF210CDD8}" dt="2020-01-30T13:17:16.310" v="249" actId="20577"/>
      <pc:docMkLst>
        <pc:docMk/>
      </pc:docMkLst>
      <pc:sldChg chg="modSp">
        <pc:chgData name="Valerie van den Berg" userId="b7f64057-db8e-423a-b2b5-100c21bc0b3b" providerId="ADAL" clId="{2863ACB0-A61D-49A2-A9AD-ACFCF210CDD8}" dt="2020-01-30T13:06:35.072" v="7" actId="20577"/>
        <pc:sldMkLst>
          <pc:docMk/>
          <pc:sldMk cId="4240300181" sldId="256"/>
        </pc:sldMkLst>
        <pc:spChg chg="mod">
          <ac:chgData name="Valerie van den Berg" userId="b7f64057-db8e-423a-b2b5-100c21bc0b3b" providerId="ADAL" clId="{2863ACB0-A61D-49A2-A9AD-ACFCF210CDD8}" dt="2020-01-30T13:06:35.072" v="7" actId="20577"/>
          <ac:spMkLst>
            <pc:docMk/>
            <pc:sldMk cId="4240300181" sldId="256"/>
            <ac:spMk id="4" creationId="{00000000-0000-0000-0000-000000000000}"/>
          </ac:spMkLst>
        </pc:spChg>
      </pc:sldChg>
      <pc:sldChg chg="modSp">
        <pc:chgData name="Valerie van den Berg" userId="b7f64057-db8e-423a-b2b5-100c21bc0b3b" providerId="ADAL" clId="{2863ACB0-A61D-49A2-A9AD-ACFCF210CDD8}" dt="2020-01-30T13:08:17.800" v="22" actId="20577"/>
        <pc:sldMkLst>
          <pc:docMk/>
          <pc:sldMk cId="1900244631" sldId="258"/>
        </pc:sldMkLst>
        <pc:spChg chg="mod">
          <ac:chgData name="Valerie van den Berg" userId="b7f64057-db8e-423a-b2b5-100c21bc0b3b" providerId="ADAL" clId="{2863ACB0-A61D-49A2-A9AD-ACFCF210CDD8}" dt="2020-01-30T13:08:17.800" v="22" actId="20577"/>
          <ac:spMkLst>
            <pc:docMk/>
            <pc:sldMk cId="1900244631" sldId="258"/>
            <ac:spMk id="3" creationId="{00000000-0000-0000-0000-000000000000}"/>
          </ac:spMkLst>
        </pc:spChg>
      </pc:sldChg>
      <pc:sldChg chg="del">
        <pc:chgData name="Valerie van den Berg" userId="b7f64057-db8e-423a-b2b5-100c21bc0b3b" providerId="ADAL" clId="{2863ACB0-A61D-49A2-A9AD-ACFCF210CDD8}" dt="2020-01-30T13:16:11.296" v="167" actId="47"/>
        <pc:sldMkLst>
          <pc:docMk/>
          <pc:sldMk cId="1961111153" sldId="292"/>
        </pc:sldMkLst>
      </pc:sldChg>
      <pc:sldChg chg="delSp modSp">
        <pc:chgData name="Valerie van den Berg" userId="b7f64057-db8e-423a-b2b5-100c21bc0b3b" providerId="ADAL" clId="{2863ACB0-A61D-49A2-A9AD-ACFCF210CDD8}" dt="2020-01-30T13:15:44.060" v="165" actId="27636"/>
        <pc:sldMkLst>
          <pc:docMk/>
          <pc:sldMk cId="105211006" sldId="295"/>
        </pc:sldMkLst>
        <pc:spChg chg="mod">
          <ac:chgData name="Valerie van den Berg" userId="b7f64057-db8e-423a-b2b5-100c21bc0b3b" providerId="ADAL" clId="{2863ACB0-A61D-49A2-A9AD-ACFCF210CDD8}" dt="2020-01-30T13:13:09.623" v="82" actId="20577"/>
          <ac:spMkLst>
            <pc:docMk/>
            <pc:sldMk cId="105211006" sldId="295"/>
            <ac:spMk id="2" creationId="{00000000-0000-0000-0000-000000000000}"/>
          </ac:spMkLst>
        </pc:spChg>
        <pc:spChg chg="mod">
          <ac:chgData name="Valerie van den Berg" userId="b7f64057-db8e-423a-b2b5-100c21bc0b3b" providerId="ADAL" clId="{2863ACB0-A61D-49A2-A9AD-ACFCF210CDD8}" dt="2020-01-30T13:15:44.060" v="165" actId="27636"/>
          <ac:spMkLst>
            <pc:docMk/>
            <pc:sldMk cId="105211006" sldId="295"/>
            <ac:spMk id="4" creationId="{27569F22-38E6-4D8D-93C9-DBBC563C5033}"/>
          </ac:spMkLst>
        </pc:spChg>
        <pc:picChg chg="del">
          <ac:chgData name="Valerie van den Berg" userId="b7f64057-db8e-423a-b2b5-100c21bc0b3b" providerId="ADAL" clId="{2863ACB0-A61D-49A2-A9AD-ACFCF210CDD8}" dt="2020-01-30T13:13:11.695" v="83" actId="478"/>
          <ac:picMkLst>
            <pc:docMk/>
            <pc:sldMk cId="105211006" sldId="295"/>
            <ac:picMk id="1034" creationId="{E0CB7812-28D0-4839-AEC4-F8DC3B2F31EE}"/>
          </ac:picMkLst>
        </pc:picChg>
      </pc:sldChg>
      <pc:sldChg chg="del">
        <pc:chgData name="Valerie van den Berg" userId="b7f64057-db8e-423a-b2b5-100c21bc0b3b" providerId="ADAL" clId="{2863ACB0-A61D-49A2-A9AD-ACFCF210CDD8}" dt="2020-01-30T13:15:47.376" v="166" actId="47"/>
        <pc:sldMkLst>
          <pc:docMk/>
          <pc:sldMk cId="4078271874" sldId="296"/>
        </pc:sldMkLst>
      </pc:sldChg>
      <pc:sldChg chg="addSp delSp modSp modNotesTx">
        <pc:chgData name="Valerie van den Berg" userId="b7f64057-db8e-423a-b2b5-100c21bc0b3b" providerId="ADAL" clId="{2863ACB0-A61D-49A2-A9AD-ACFCF210CDD8}" dt="2020-01-30T13:12:34.786" v="65" actId="20577"/>
        <pc:sldMkLst>
          <pc:docMk/>
          <pc:sldMk cId="791202600" sldId="297"/>
        </pc:sldMkLst>
        <pc:spChg chg="mod">
          <ac:chgData name="Valerie van den Berg" userId="b7f64057-db8e-423a-b2b5-100c21bc0b3b" providerId="ADAL" clId="{2863ACB0-A61D-49A2-A9AD-ACFCF210CDD8}" dt="2020-01-30T13:09:57.147" v="51" actId="20577"/>
          <ac:spMkLst>
            <pc:docMk/>
            <pc:sldMk cId="791202600" sldId="297"/>
            <ac:spMk id="2" creationId="{4550E682-D301-4747-9559-6809E8588114}"/>
          </ac:spMkLst>
        </pc:spChg>
        <pc:spChg chg="add mod">
          <ac:chgData name="Valerie van den Berg" userId="b7f64057-db8e-423a-b2b5-100c21bc0b3b" providerId="ADAL" clId="{2863ACB0-A61D-49A2-A9AD-ACFCF210CDD8}" dt="2020-01-30T13:12:34.786" v="65" actId="20577"/>
          <ac:spMkLst>
            <pc:docMk/>
            <pc:sldMk cId="791202600" sldId="297"/>
            <ac:spMk id="4" creationId="{774EB8C1-BE94-4D08-A25D-AB4B89824404}"/>
          </ac:spMkLst>
        </pc:spChg>
        <pc:picChg chg="del">
          <ac:chgData name="Valerie van den Berg" userId="b7f64057-db8e-423a-b2b5-100c21bc0b3b" providerId="ADAL" clId="{2863ACB0-A61D-49A2-A9AD-ACFCF210CDD8}" dt="2020-01-30T13:08:44.720" v="23" actId="478"/>
          <ac:picMkLst>
            <pc:docMk/>
            <pc:sldMk cId="791202600" sldId="297"/>
            <ac:picMk id="4098" creationId="{A7DE0666-9EC3-4D29-AD34-D220E21779F6}"/>
          </ac:picMkLst>
        </pc:picChg>
        <pc:picChg chg="add del">
          <ac:chgData name="Valerie van den Berg" userId="b7f64057-db8e-423a-b2b5-100c21bc0b3b" providerId="ADAL" clId="{2863ACB0-A61D-49A2-A9AD-ACFCF210CDD8}" dt="2020-01-30T13:11:28.190" v="56" actId="478"/>
          <ac:picMkLst>
            <pc:docMk/>
            <pc:sldMk cId="791202600" sldId="297"/>
            <ac:picMk id="4100" creationId="{E6B9A0B6-759B-4390-A6ED-73FFA39300ED}"/>
          </ac:picMkLst>
        </pc:picChg>
        <pc:picChg chg="add mod">
          <ac:chgData name="Valerie van den Berg" userId="b7f64057-db8e-423a-b2b5-100c21bc0b3b" providerId="ADAL" clId="{2863ACB0-A61D-49A2-A9AD-ACFCF210CDD8}" dt="2020-01-30T13:12:28.703" v="59" actId="1076"/>
          <ac:picMkLst>
            <pc:docMk/>
            <pc:sldMk cId="791202600" sldId="297"/>
            <ac:picMk id="4102" creationId="{258F5C35-BAEC-4566-A6A0-5F80C34A9566}"/>
          </ac:picMkLst>
        </pc:picChg>
      </pc:sldChg>
      <pc:sldChg chg="modSp add">
        <pc:chgData name="Valerie van den Berg" userId="b7f64057-db8e-423a-b2b5-100c21bc0b3b" providerId="ADAL" clId="{2863ACB0-A61D-49A2-A9AD-ACFCF210CDD8}" dt="2020-01-30T13:17:16.310" v="249" actId="20577"/>
        <pc:sldMkLst>
          <pc:docMk/>
          <pc:sldMk cId="592495321" sldId="298"/>
        </pc:sldMkLst>
        <pc:spChg chg="mod">
          <ac:chgData name="Valerie van den Berg" userId="b7f64057-db8e-423a-b2b5-100c21bc0b3b" providerId="ADAL" clId="{2863ACB0-A61D-49A2-A9AD-ACFCF210CDD8}" dt="2020-01-30T13:16:17.996" v="179" actId="20577"/>
          <ac:spMkLst>
            <pc:docMk/>
            <pc:sldMk cId="592495321" sldId="298"/>
            <ac:spMk id="2" creationId="{00000000-0000-0000-0000-000000000000}"/>
          </ac:spMkLst>
        </pc:spChg>
        <pc:spChg chg="mod">
          <ac:chgData name="Valerie van den Berg" userId="b7f64057-db8e-423a-b2b5-100c21bc0b3b" providerId="ADAL" clId="{2863ACB0-A61D-49A2-A9AD-ACFCF210CDD8}" dt="2020-01-30T13:17:16.310" v="249" actId="20577"/>
          <ac:spMkLst>
            <pc:docMk/>
            <pc:sldMk cId="592495321" sldId="298"/>
            <ac:spMk id="4" creationId="{27569F22-38E6-4D8D-93C9-DBBC563C50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29FE22-13E6-4BA6-B6A7-8C2D551EFFA4}" type="datetimeFigureOut">
              <a:rPr lang="nl-NL" smtClean="0"/>
              <a:t>30-1-2020</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B32C65-5005-4605-8066-6953C27C5E63}" type="slidenum">
              <a:rPr lang="nl-NL" smtClean="0"/>
              <a:t>‹#›</a:t>
            </a:fld>
            <a:endParaRPr lang="nl-NL"/>
          </a:p>
        </p:txBody>
      </p:sp>
    </p:spTree>
    <p:extLst>
      <p:ext uri="{BB962C8B-B14F-4D97-AF65-F5344CB8AC3E}">
        <p14:creationId xmlns:p14="http://schemas.microsoft.com/office/powerpoint/2010/main" val="75927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0B32C65-5005-4605-8066-6953C27C5E63}" type="slidenum">
              <a:rPr lang="nl-NL" smtClean="0"/>
              <a:t>2</a:t>
            </a:fld>
            <a:endParaRPr lang="nl-NL"/>
          </a:p>
        </p:txBody>
      </p:sp>
    </p:spTree>
    <p:extLst>
      <p:ext uri="{BB962C8B-B14F-4D97-AF65-F5344CB8AC3E}">
        <p14:creationId xmlns:p14="http://schemas.microsoft.com/office/powerpoint/2010/main" val="391876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a:solidFill>
                  <a:schemeClr val="tx1"/>
                </a:solidFill>
                <a:effectLst/>
                <a:latin typeface="+mn-lt"/>
                <a:ea typeface="+mn-ea"/>
                <a:cs typeface="+mn-cs"/>
              </a:rPr>
              <a:t>Wat</a:t>
            </a:r>
          </a:p>
          <a:p>
            <a:r>
              <a:rPr lang="nl-NL" sz="1200" b="0" i="0" kern="1200">
                <a:solidFill>
                  <a:schemeClr val="tx1"/>
                </a:solidFill>
                <a:effectLst/>
                <a:latin typeface="+mn-lt"/>
                <a:ea typeface="+mn-ea"/>
                <a:cs typeface="+mn-cs"/>
              </a:rPr>
              <a:t>Energiek kennismaken </a:t>
            </a:r>
            <a:r>
              <a:rPr lang="nl-NL" sz="1200" b="0" i="0" kern="1200" err="1">
                <a:solidFill>
                  <a:schemeClr val="tx1"/>
                </a:solidFill>
                <a:effectLst/>
                <a:latin typeface="+mn-lt"/>
                <a:ea typeface="+mn-ea"/>
                <a:cs typeface="+mn-cs"/>
              </a:rPr>
              <a:t>adhv</a:t>
            </a:r>
            <a:r>
              <a:rPr lang="nl-NL" sz="1200" b="0" i="0" kern="1200">
                <a:solidFill>
                  <a:schemeClr val="tx1"/>
                </a:solidFill>
                <a:effectLst/>
                <a:latin typeface="+mn-lt"/>
                <a:ea typeface="+mn-ea"/>
                <a:cs typeface="+mn-cs"/>
              </a:rPr>
              <a:t> van de fotogalerij op je mobiel</a:t>
            </a:r>
          </a:p>
          <a:p>
            <a:r>
              <a:rPr lang="nl-NL" sz="1200" b="1" kern="1200">
                <a:solidFill>
                  <a:schemeClr val="tx1"/>
                </a:solidFill>
                <a:effectLst/>
                <a:latin typeface="+mn-lt"/>
                <a:ea typeface="+mn-ea"/>
                <a:cs typeface="+mn-cs"/>
              </a:rPr>
              <a:t>Hoe</a:t>
            </a:r>
          </a:p>
          <a:p>
            <a:r>
              <a:rPr lang="nl-NL" sz="1200" b="0" i="0" kern="1200">
                <a:solidFill>
                  <a:schemeClr val="tx1"/>
                </a:solidFill>
                <a:effectLst/>
                <a:latin typeface="+mn-lt"/>
                <a:ea typeface="+mn-ea"/>
                <a:cs typeface="+mn-cs"/>
              </a:rPr>
              <a:t>Check of iedereen een smartphone heeft. </a:t>
            </a:r>
            <a:br>
              <a:rPr lang="nl-NL" sz="1200" b="0" i="0" kern="1200">
                <a:solidFill>
                  <a:schemeClr val="tx1"/>
                </a:solidFill>
                <a:effectLst/>
                <a:latin typeface="+mn-lt"/>
                <a:ea typeface="+mn-ea"/>
                <a:cs typeface="+mn-cs"/>
              </a:rPr>
            </a:br>
            <a:r>
              <a:rPr lang="nl-NL" sz="1200" b="0" i="0" u="sng" kern="1200">
                <a:solidFill>
                  <a:schemeClr val="tx1"/>
                </a:solidFill>
                <a:effectLst/>
                <a:latin typeface="+mn-lt"/>
                <a:ea typeface="+mn-ea"/>
                <a:cs typeface="+mn-cs"/>
              </a:rPr>
              <a:t>Instructie deelnemers</a:t>
            </a:r>
            <a:r>
              <a:rPr lang="nl-NL" sz="1200" b="0" i="0" kern="1200">
                <a:solidFill>
                  <a:schemeClr val="tx1"/>
                </a:solidFill>
                <a:effectLst/>
                <a:latin typeface="+mn-lt"/>
                <a:ea typeface="+mn-ea"/>
                <a:cs typeface="+mn-cs"/>
              </a:rPr>
              <a:t>: “Normaal gesproken vraag ik jullie om je telefoon uit te zetten, maar nu mag je hem juist aanzetten! Ga naar je fotogalerij en kies een foto die iets over jou zegt. Je mag zelf bepalen wat.”</a:t>
            </a:r>
            <a:br>
              <a:rPr lang="nl-NL" sz="1200" b="0" i="0" kern="1200">
                <a:solidFill>
                  <a:schemeClr val="tx1"/>
                </a:solidFill>
                <a:effectLst/>
                <a:latin typeface="+mn-lt"/>
                <a:ea typeface="+mn-ea"/>
                <a:cs typeface="+mn-cs"/>
              </a:rPr>
            </a:br>
            <a:br>
              <a:rPr lang="nl-NL" sz="1200" b="0" i="0" kern="1200">
                <a:solidFill>
                  <a:schemeClr val="tx1"/>
                </a:solidFill>
                <a:effectLst/>
                <a:latin typeface="+mn-lt"/>
                <a:ea typeface="+mn-ea"/>
                <a:cs typeface="+mn-cs"/>
              </a:rPr>
            </a:br>
            <a:r>
              <a:rPr lang="nl-NL" sz="1200" b="0" i="0" kern="1200">
                <a:solidFill>
                  <a:schemeClr val="tx1"/>
                </a:solidFill>
                <a:effectLst/>
                <a:latin typeface="+mn-lt"/>
                <a:ea typeface="+mn-ea"/>
                <a:cs typeface="+mn-cs"/>
              </a:rPr>
              <a:t>Laat iedereen een foto zoeken.</a:t>
            </a:r>
          </a:p>
          <a:p>
            <a:r>
              <a:rPr lang="nl-NL" sz="1200" b="0" i="0" kern="1200">
                <a:solidFill>
                  <a:schemeClr val="tx1"/>
                </a:solidFill>
                <a:effectLst/>
                <a:latin typeface="+mn-lt"/>
                <a:ea typeface="+mn-ea"/>
                <a:cs typeface="+mn-cs"/>
              </a:rPr>
              <a:t>"Allemaal een foto? Loop rond; als je iemand tegenkomt, heb je allebei 1 minuut om je foto te laten zien en er iets over te vertellen. Ik geef na iedere minuut een teken. Daarna loop je door en doe je hetzelfde met iemand anders.”</a:t>
            </a:r>
          </a:p>
          <a:p>
            <a:r>
              <a:rPr lang="nl-NL" sz="1200" b="0" i="0" kern="1200">
                <a:solidFill>
                  <a:schemeClr val="tx1"/>
                </a:solidFill>
                <a:effectLst/>
                <a:latin typeface="+mn-lt"/>
                <a:ea typeface="+mn-ea"/>
                <a:cs typeface="+mn-cs"/>
              </a:rPr>
              <a:t>Bij een oneven aantal kun je één trio maken of zelf meedoen. </a:t>
            </a:r>
            <a:br>
              <a:rPr lang="nl-NL" sz="1200" b="0" i="0" kern="1200">
                <a:solidFill>
                  <a:schemeClr val="tx1"/>
                </a:solidFill>
                <a:effectLst/>
                <a:latin typeface="+mn-lt"/>
                <a:ea typeface="+mn-ea"/>
                <a:cs typeface="+mn-cs"/>
              </a:rPr>
            </a:br>
            <a:r>
              <a:rPr lang="nl-NL" sz="1200" b="0" i="0" kern="1200">
                <a:solidFill>
                  <a:schemeClr val="tx1"/>
                </a:solidFill>
                <a:effectLst/>
                <a:latin typeface="+mn-lt"/>
                <a:ea typeface="+mn-ea"/>
                <a:cs typeface="+mn-cs"/>
              </a:rPr>
              <a:t>Je zult merken dat mensen direct geanimeerd in gesprek gaan, dus bewaak de tijd! Laat het net zo lang doorgaan als je wilt, maar over het algemeen is het na 4 à 5 keer wisselen (8 à 10 minuten) wel klaar. </a:t>
            </a:r>
            <a:br>
              <a:rPr lang="nl-NL"/>
            </a:br>
            <a:r>
              <a:rPr lang="nl-NL" sz="1200" b="0" i="0" kern="1200">
                <a:solidFill>
                  <a:schemeClr val="tx1"/>
                </a:solidFill>
                <a:effectLst/>
                <a:latin typeface="+mn-lt"/>
                <a:ea typeface="+mn-ea"/>
                <a:cs typeface="+mn-cs"/>
              </a:rPr>
              <a:t>Haal tot slot een paar anekdotes op: “Wie heeft iets gehoord dat hij wil delen”?</a:t>
            </a:r>
          </a:p>
          <a:p>
            <a:endParaRPr lang="nl-NL"/>
          </a:p>
        </p:txBody>
      </p:sp>
      <p:sp>
        <p:nvSpPr>
          <p:cNvPr id="4" name="Tijdelijke aanduiding voor dianummer 3"/>
          <p:cNvSpPr>
            <a:spLocks noGrp="1"/>
          </p:cNvSpPr>
          <p:nvPr>
            <p:ph type="sldNum" sz="quarter" idx="5"/>
          </p:nvPr>
        </p:nvSpPr>
        <p:spPr/>
        <p:txBody>
          <a:bodyPr/>
          <a:lstStyle/>
          <a:p>
            <a:fld id="{10B32C65-5005-4605-8066-6953C27C5E63}" type="slidenum">
              <a:rPr lang="nl-NL" smtClean="0"/>
              <a:t>3</a:t>
            </a:fld>
            <a:endParaRPr lang="nl-NL"/>
          </a:p>
        </p:txBody>
      </p:sp>
    </p:spTree>
    <p:extLst>
      <p:ext uri="{BB962C8B-B14F-4D97-AF65-F5344CB8AC3E}">
        <p14:creationId xmlns:p14="http://schemas.microsoft.com/office/powerpoint/2010/main" val="2570915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0B32C65-5005-4605-8066-6953C27C5E63}" type="slidenum">
              <a:rPr lang="nl-NL" smtClean="0"/>
              <a:t>4</a:t>
            </a:fld>
            <a:endParaRPr lang="nl-NL"/>
          </a:p>
        </p:txBody>
      </p:sp>
    </p:spTree>
    <p:extLst>
      <p:ext uri="{BB962C8B-B14F-4D97-AF65-F5344CB8AC3E}">
        <p14:creationId xmlns:p14="http://schemas.microsoft.com/office/powerpoint/2010/main" val="2950049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Geef antwoord op de volgende vraag: ‘Hoe voel je je wanneer je denkt aan je eerste stage dag morgen?’ Teken deze smiley op een A-4 en deel met de groep.</a:t>
            </a:r>
          </a:p>
        </p:txBody>
      </p:sp>
      <p:sp>
        <p:nvSpPr>
          <p:cNvPr id="4" name="Tijdelijke aanduiding voor dianummer 3"/>
          <p:cNvSpPr>
            <a:spLocks noGrp="1"/>
          </p:cNvSpPr>
          <p:nvPr>
            <p:ph type="sldNum" sz="quarter" idx="5"/>
          </p:nvPr>
        </p:nvSpPr>
        <p:spPr/>
        <p:txBody>
          <a:bodyPr/>
          <a:lstStyle/>
          <a:p>
            <a:fld id="{10B32C65-5005-4605-8066-6953C27C5E63}" type="slidenum">
              <a:rPr lang="nl-NL" smtClean="0"/>
              <a:t>5</a:t>
            </a:fld>
            <a:endParaRPr lang="nl-NL"/>
          </a:p>
        </p:txBody>
      </p:sp>
    </p:spTree>
    <p:extLst>
      <p:ext uri="{BB962C8B-B14F-4D97-AF65-F5344CB8AC3E}">
        <p14:creationId xmlns:p14="http://schemas.microsoft.com/office/powerpoint/2010/main" val="364129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0B32C65-5005-4605-8066-6953C27C5E63}" type="slidenum">
              <a:rPr lang="nl-NL" smtClean="0"/>
              <a:t>6</a:t>
            </a:fld>
            <a:endParaRPr lang="nl-NL"/>
          </a:p>
        </p:txBody>
      </p:sp>
    </p:spTree>
    <p:extLst>
      <p:ext uri="{BB962C8B-B14F-4D97-AF65-F5344CB8AC3E}">
        <p14:creationId xmlns:p14="http://schemas.microsoft.com/office/powerpoint/2010/main" val="405547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r">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30-1-2020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30-1-2020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30-1-2020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30-1-2020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30-1-2020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30-1-2020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a:t>
            </a:fld>
            <a:endParaRPr lang="nl-NL"/>
          </a:p>
        </p:txBody>
      </p:sp>
      <p:pic>
        <p:nvPicPr>
          <p:cNvPr id="8" name="Afbeelding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4" name="Tekstvak 3"/>
          <p:cNvSpPr txBox="1"/>
          <p:nvPr/>
        </p:nvSpPr>
        <p:spPr>
          <a:xfrm>
            <a:off x="1043608" y="1412776"/>
            <a:ext cx="5328592" cy="2000548"/>
          </a:xfrm>
          <a:prstGeom prst="rect">
            <a:avLst/>
          </a:prstGeom>
          <a:noFill/>
        </p:spPr>
        <p:txBody>
          <a:bodyPr wrap="square" rtlCol="0">
            <a:spAutoFit/>
          </a:bodyPr>
          <a:lstStyle/>
          <a:p>
            <a:pPr algn="ctr"/>
            <a:r>
              <a:rPr lang="nl-NL" sz="4000" u="sng">
                <a:latin typeface="Arial" pitchFamily="34" charset="0"/>
                <a:cs typeface="Arial" pitchFamily="34" charset="0"/>
              </a:rPr>
              <a:t>Welkom!</a:t>
            </a:r>
            <a:endParaRPr lang="nl-NL" sz="2800" u="sng">
              <a:latin typeface="Arial" pitchFamily="34" charset="0"/>
              <a:cs typeface="Arial" pitchFamily="34" charset="0"/>
            </a:endParaRPr>
          </a:p>
          <a:p>
            <a:pPr algn="ctr"/>
            <a:endParaRPr lang="nl-NL" sz="2800" u="sng">
              <a:latin typeface="Arial" pitchFamily="34" charset="0"/>
              <a:cs typeface="Arial" pitchFamily="34" charset="0"/>
            </a:endParaRPr>
          </a:p>
          <a:p>
            <a:pPr algn="ctr"/>
            <a:r>
              <a:rPr lang="nl-NL" sz="2800" u="sng">
                <a:latin typeface="Arial" pitchFamily="34" charset="0"/>
                <a:cs typeface="Arial" pitchFamily="34" charset="0"/>
              </a:rPr>
              <a:t>Periode 3, lesweek 1</a:t>
            </a:r>
          </a:p>
          <a:p>
            <a:pPr algn="ctr"/>
            <a:endParaRPr lang="nl-NL" sz="2800">
              <a:latin typeface="Arial" pitchFamily="34" charset="0"/>
              <a:cs typeface="Arial" pitchFamily="34" charset="0"/>
            </a:endParaRPr>
          </a:p>
        </p:txBody>
      </p:sp>
    </p:spTree>
    <p:extLst>
      <p:ext uri="{BB962C8B-B14F-4D97-AF65-F5344CB8AC3E}">
        <p14:creationId xmlns:p14="http://schemas.microsoft.com/office/powerpoint/2010/main" val="424030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a:t>Programma</a:t>
            </a:r>
          </a:p>
        </p:txBody>
      </p:sp>
      <p:sp>
        <p:nvSpPr>
          <p:cNvPr id="3" name="Tijdelijke aanduiding voor inhoud 2"/>
          <p:cNvSpPr>
            <a:spLocks noGrp="1"/>
          </p:cNvSpPr>
          <p:nvPr>
            <p:ph idx="1"/>
          </p:nvPr>
        </p:nvSpPr>
        <p:spPr/>
        <p:txBody>
          <a:bodyPr>
            <a:normAutofit/>
          </a:bodyPr>
          <a:lstStyle/>
          <a:p>
            <a:r>
              <a:rPr lang="nl-NL"/>
              <a:t>Kennismaken</a:t>
            </a:r>
          </a:p>
          <a:p>
            <a:r>
              <a:rPr lang="nl-NL"/>
              <a:t>Check, check, dubbelcheck</a:t>
            </a:r>
          </a:p>
          <a:p>
            <a:r>
              <a:rPr lang="nl-NL" err="1"/>
              <a:t>What’s</a:t>
            </a:r>
            <a:r>
              <a:rPr lang="nl-NL"/>
              <a:t> on </a:t>
            </a:r>
            <a:r>
              <a:rPr lang="nl-NL" err="1"/>
              <a:t>your</a:t>
            </a:r>
            <a:r>
              <a:rPr lang="nl-NL"/>
              <a:t> mind?</a:t>
            </a:r>
          </a:p>
          <a:p>
            <a:r>
              <a:rPr lang="nl-NL"/>
              <a:t>Dilemma’s</a:t>
            </a:r>
          </a:p>
          <a:p>
            <a:pPr marL="0" indent="0">
              <a:buNone/>
            </a:pPr>
            <a:endParaRPr lang="nl-NL"/>
          </a:p>
          <a:p>
            <a:pPr marL="0" indent="0">
              <a:buNone/>
            </a:pPr>
            <a:endParaRPr lang="nl-NL"/>
          </a:p>
        </p:txBody>
      </p:sp>
    </p:spTree>
    <p:extLst>
      <p:ext uri="{BB962C8B-B14F-4D97-AF65-F5344CB8AC3E}">
        <p14:creationId xmlns:p14="http://schemas.microsoft.com/office/powerpoint/2010/main" val="190024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0E682-D301-4747-9559-6809E8588114}"/>
              </a:ext>
            </a:extLst>
          </p:cNvPr>
          <p:cNvSpPr>
            <a:spLocks noGrp="1"/>
          </p:cNvSpPr>
          <p:nvPr>
            <p:ph type="title"/>
          </p:nvPr>
        </p:nvSpPr>
        <p:spPr/>
        <p:txBody>
          <a:bodyPr/>
          <a:lstStyle/>
          <a:p>
            <a:pPr algn="l"/>
            <a:r>
              <a:rPr lang="nl-NL"/>
              <a:t>Kennismaken</a:t>
            </a:r>
          </a:p>
        </p:txBody>
      </p:sp>
      <p:sp>
        <p:nvSpPr>
          <p:cNvPr id="4" name="Rechthoek 3">
            <a:extLst>
              <a:ext uri="{FF2B5EF4-FFF2-40B4-BE49-F238E27FC236}">
                <a16:creationId xmlns:a16="http://schemas.microsoft.com/office/drawing/2014/main" id="{774EB8C1-BE94-4D08-A25D-AB4B89824404}"/>
              </a:ext>
            </a:extLst>
          </p:cNvPr>
          <p:cNvSpPr/>
          <p:nvPr/>
        </p:nvSpPr>
        <p:spPr>
          <a:xfrm>
            <a:off x="539552" y="1124744"/>
            <a:ext cx="8352928" cy="461665"/>
          </a:xfrm>
          <a:prstGeom prst="rect">
            <a:avLst/>
          </a:prstGeom>
        </p:spPr>
        <p:txBody>
          <a:bodyPr wrap="square">
            <a:spAutoFit/>
          </a:bodyPr>
          <a:lstStyle/>
          <a:p>
            <a:endParaRPr lang="nl-NL" sz="2400">
              <a:latin typeface="Century Gothic" panose="020B0502020202020204" pitchFamily="34" charset="0"/>
            </a:endParaRPr>
          </a:p>
        </p:txBody>
      </p:sp>
      <p:pic>
        <p:nvPicPr>
          <p:cNvPr id="1026" name="Picture 2" descr="Afbeeldingsresultaat voor mobiel foto&quot;">
            <a:extLst>
              <a:ext uri="{FF2B5EF4-FFF2-40B4-BE49-F238E27FC236}">
                <a16:creationId xmlns:a16="http://schemas.microsoft.com/office/drawing/2014/main" id="{D160D0CD-26C6-45E0-8D7F-9DDC5AFC9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7" y="1643064"/>
            <a:ext cx="6020147" cy="3010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202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a:t>Check, check, dubbelcheck</a:t>
            </a:r>
          </a:p>
        </p:txBody>
      </p:sp>
      <p:sp>
        <p:nvSpPr>
          <p:cNvPr id="4" name="Tijdelijke aanduiding voor inhoud 3">
            <a:extLst>
              <a:ext uri="{FF2B5EF4-FFF2-40B4-BE49-F238E27FC236}">
                <a16:creationId xmlns:a16="http://schemas.microsoft.com/office/drawing/2014/main" id="{27569F22-38E6-4D8D-93C9-DBBC563C5033}"/>
              </a:ext>
            </a:extLst>
          </p:cNvPr>
          <p:cNvSpPr>
            <a:spLocks noGrp="1"/>
          </p:cNvSpPr>
          <p:nvPr>
            <p:ph idx="1"/>
          </p:nvPr>
        </p:nvSpPr>
        <p:spPr/>
        <p:txBody>
          <a:bodyPr>
            <a:normAutofit/>
          </a:bodyPr>
          <a:lstStyle/>
          <a:p>
            <a:r>
              <a:rPr lang="nl-NL" sz="2600"/>
              <a:t>Gesolliciteerd? Check</a:t>
            </a:r>
          </a:p>
          <a:p>
            <a:r>
              <a:rPr lang="nl-NL" sz="2600"/>
              <a:t>Voorstelformulier ingevuld en opgestuurd? Check</a:t>
            </a:r>
          </a:p>
          <a:p>
            <a:r>
              <a:rPr lang="nl-NL" sz="2600"/>
              <a:t>POK ondertekend en opgestuurd? Check? </a:t>
            </a:r>
          </a:p>
          <a:p>
            <a:pPr marL="0" indent="0">
              <a:buNone/>
            </a:pPr>
            <a:r>
              <a:rPr lang="nl-NL" sz="2600">
                <a:sym typeface="Wingdings" panose="05000000000000000000" pitchFamily="2" charset="2"/>
              </a:rPr>
              <a:t> Stage </a:t>
            </a:r>
            <a:endParaRPr lang="nl-NL" sz="2600"/>
          </a:p>
          <a:p>
            <a:pPr marL="0" indent="0">
              <a:buNone/>
            </a:pPr>
            <a:endParaRPr lang="nl-NL" sz="2600"/>
          </a:p>
          <a:p>
            <a:r>
              <a:rPr lang="nl-NL" sz="2600"/>
              <a:t>Geen POK = Geen stage. Morgen om 10.00 uur op school.</a:t>
            </a:r>
          </a:p>
          <a:p>
            <a:endParaRPr lang="nl-NL"/>
          </a:p>
        </p:txBody>
      </p:sp>
    </p:spTree>
    <p:extLst>
      <p:ext uri="{BB962C8B-B14F-4D97-AF65-F5344CB8AC3E}">
        <p14:creationId xmlns:p14="http://schemas.microsoft.com/office/powerpoint/2010/main" val="105211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548680"/>
            <a:ext cx="6645424" cy="648072"/>
          </a:xfrm>
        </p:spPr>
        <p:txBody>
          <a:bodyPr/>
          <a:lstStyle/>
          <a:p>
            <a:pPr algn="l"/>
            <a:r>
              <a:rPr lang="nl-NL" err="1"/>
              <a:t>What’s</a:t>
            </a:r>
            <a:r>
              <a:rPr lang="nl-NL"/>
              <a:t> on </a:t>
            </a:r>
            <a:r>
              <a:rPr lang="nl-NL" err="1"/>
              <a:t>your</a:t>
            </a:r>
            <a:r>
              <a:rPr lang="nl-NL"/>
              <a:t> mind?</a:t>
            </a:r>
          </a:p>
        </p:txBody>
      </p:sp>
      <p:pic>
        <p:nvPicPr>
          <p:cNvPr id="2050" name="Picture 2" descr="Afbeeldingsresultaat voor emoji's&quot;">
            <a:extLst>
              <a:ext uri="{FF2B5EF4-FFF2-40B4-BE49-F238E27FC236}">
                <a16:creationId xmlns:a16="http://schemas.microsoft.com/office/drawing/2014/main" id="{76C68461-8E9D-4A3B-A396-2C538DF0017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9672" y="1692645"/>
            <a:ext cx="6635750" cy="3472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495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39952" y="334499"/>
            <a:ext cx="6645424" cy="648072"/>
          </a:xfrm>
        </p:spPr>
        <p:txBody>
          <a:bodyPr/>
          <a:lstStyle/>
          <a:p>
            <a:pPr algn="l"/>
            <a:r>
              <a:rPr lang="nl-NL"/>
              <a:t>Dilemma’s </a:t>
            </a:r>
          </a:p>
        </p:txBody>
      </p:sp>
      <p:pic>
        <p:nvPicPr>
          <p:cNvPr id="3074" name="Picture 2" descr="Afbeeldingsresultaat voor dilemma fly or invisible&quot;">
            <a:extLst>
              <a:ext uri="{FF2B5EF4-FFF2-40B4-BE49-F238E27FC236}">
                <a16:creationId xmlns:a16="http://schemas.microsoft.com/office/drawing/2014/main" id="{04DF8E30-42FF-4472-9233-58605689B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217890"/>
            <a:ext cx="6210300" cy="498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60186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6</Slides>
  <Notes>5</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Kantoorthema</vt:lpstr>
      <vt:lpstr>PowerPoint Presentation</vt:lpstr>
      <vt:lpstr>Programma</vt:lpstr>
      <vt:lpstr>Kennismaken</vt:lpstr>
      <vt:lpstr>Check, check, dubbelcheck</vt:lpstr>
      <vt:lpstr>What’s on your mind?</vt:lpstr>
      <vt:lpstr>Dilemma’s </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revision>1</cp:revision>
  <dcterms:created xsi:type="dcterms:W3CDTF">2013-11-15T15:05:42Z</dcterms:created>
  <dcterms:modified xsi:type="dcterms:W3CDTF">2020-01-30T13:29:53Z</dcterms:modified>
</cp:coreProperties>
</file>